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1"/>
  </p:notesMasterIdLst>
  <p:handoutMasterIdLst>
    <p:handoutMasterId r:id="rId22"/>
  </p:handoutMasterIdLst>
  <p:sldIdLst>
    <p:sldId id="394" r:id="rId3"/>
    <p:sldId id="466" r:id="rId4"/>
    <p:sldId id="500" r:id="rId5"/>
    <p:sldId id="467" r:id="rId6"/>
    <p:sldId id="464" r:id="rId7"/>
    <p:sldId id="469" r:id="rId8"/>
    <p:sldId id="508" r:id="rId9"/>
    <p:sldId id="517" r:id="rId10"/>
    <p:sldId id="509" r:id="rId11"/>
    <p:sldId id="499" r:id="rId12"/>
    <p:sldId id="514" r:id="rId13"/>
    <p:sldId id="488" r:id="rId14"/>
    <p:sldId id="513" r:id="rId15"/>
    <p:sldId id="490" r:id="rId16"/>
    <p:sldId id="516" r:id="rId17"/>
    <p:sldId id="518" r:id="rId18"/>
    <p:sldId id="352" r:id="rId19"/>
    <p:sldId id="393" r:id="rId2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</p14:sldIdLst>
        </p14:section>
        <p14:section name="Course Program" id="{A96F6CA9-F923-4DBD-87E4-AF4DC21056C4}">
          <p14:sldIdLst>
            <p14:sldId id="467"/>
            <p14:sldId id="464"/>
            <p14:sldId id="469"/>
          </p14:sldIdLst>
        </p14:section>
        <p14:section name="Trainers" id="{49EB9BED-3D2B-42CE-82C1-119E8364C41F}">
          <p14:sldIdLst>
            <p14:sldId id="508"/>
            <p14:sldId id="517"/>
            <p14:sldId id="509"/>
          </p14:sldIdLst>
        </p14:section>
        <p14:section name="Evaluation and Exams" id="{D1F5D419-28A6-4122-BA6E-0EDF48DB2954}">
          <p14:sldIdLst>
            <p14:sldId id="499"/>
            <p14:sldId id="514"/>
          </p14:sldIdLst>
        </p14:section>
        <p14:section name="Resources" id="{96CC1CDB-84AB-4B8B-A303-887466D1B82B}">
          <p14:sldIdLst>
            <p14:sldId id="488"/>
            <p14:sldId id="513"/>
            <p14:sldId id="490"/>
            <p14:sldId id="516"/>
          </p14:sldIdLst>
        </p14:section>
        <p14:section name="Conclusion" id="{CAD93B16-9430-4CD6-BD17-69844E1E5D8E}">
          <p14:sldIdLst>
            <p14:sldId id="518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6" autoAdjust="0"/>
    <p:restoredTop sz="94595" autoAdjust="0"/>
  </p:normalViewPr>
  <p:slideViewPr>
    <p:cSldViewPr>
      <p:cViewPr varScale="1">
        <p:scale>
          <a:sx n="83" d="100"/>
          <a:sy n="83" d="100"/>
        </p:scale>
        <p:origin x="115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88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43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003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javaweb2017/" TargetMode="External"/><Relationship Id="rId7" Type="http://schemas.openxmlformats.org/officeDocument/2006/relationships/hyperlink" Target="https://softuni.bg/forum/categories/73/java-web-development-basic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ide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www.apachefriends.org/index.html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3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47.png"/><Relationship Id="rId7" Type="http://schemas.openxmlformats.org/officeDocument/2006/relationships/image" Target="../media/image40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1.png"/><Relationship Id="rId14" Type="http://schemas.openxmlformats.org/officeDocument/2006/relationships/hyperlink" Target="http://www.infragistic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11471" y="43873"/>
            <a:ext cx="8798264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Java Frameworks Spring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48331" y="130181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912453" y="3292934"/>
            <a:ext cx="2182817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 Frameworks Spring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342" y="4568775"/>
            <a:ext cx="4989224" cy="162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676400"/>
            <a:ext cx="11804822" cy="5045076"/>
          </a:xfrm>
        </p:spPr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</a:t>
            </a:r>
            <a:r>
              <a:rPr lang="en-US" dirty="0" smtClean="0"/>
              <a:t>project </a:t>
            </a:r>
            <a:r>
              <a:rPr lang="en-US" dirty="0"/>
              <a:t>–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100</a:t>
            </a:r>
            <a:r>
              <a:rPr lang="en-US" dirty="0"/>
              <a:t>%</a:t>
            </a:r>
          </a:p>
          <a:p>
            <a:r>
              <a:rPr lang="en-US" dirty="0" smtClean="0"/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5598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7997893" y="15936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828800"/>
            <a:ext cx="11804822" cy="4892676"/>
          </a:xfrm>
        </p:spPr>
        <p:txBody>
          <a:bodyPr>
            <a:normAutofit/>
          </a:bodyPr>
          <a:lstStyle/>
          <a:p>
            <a:r>
              <a:rPr lang="en-US" dirty="0"/>
              <a:t>Create a web application using </a:t>
            </a:r>
            <a:r>
              <a:rPr lang="en-US" dirty="0" smtClean="0"/>
              <a:t>Spring Boot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</a:t>
            </a:r>
            <a:r>
              <a:rPr lang="en-US" dirty="0" smtClean="0"/>
              <a:t>Project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3181144"/>
            <a:ext cx="3987987" cy="34198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3181144"/>
            <a:ext cx="44958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9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1974" y="1872676"/>
            <a:ext cx="9158401" cy="939531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u="sng" noProof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https://softuni.bg/trainings/1538/java-mvc-frameworks-spring-march-2017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8011" y="5608793"/>
            <a:ext cx="9158401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https://www.facebook.com/groups/javaweb2017/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545" y="1490007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7"/>
              </a:rPr>
              <a:t>https://softuni.bg/forum/categories/73/java-web-development-basics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/>
              <a:t>IntelliJ Idea Ultimate - </a:t>
            </a:r>
            <a:r>
              <a:rPr lang="en-US" dirty="0">
                <a:hlinkClick r:id="rId3"/>
              </a:rPr>
              <a:t>https://www.jetbrains.com/idea/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MySQL - </a:t>
            </a:r>
            <a:r>
              <a:rPr lang="en-US" dirty="0">
                <a:hlinkClick r:id="rId4"/>
              </a:rPr>
              <a:t>https://www.apachefriends.org/index.html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Recommended Software</a:t>
            </a:r>
          </a:p>
        </p:txBody>
      </p:sp>
      <p:pic>
        <p:nvPicPr>
          <p:cNvPr id="1028" name="Picture 4" descr="&amp;Rcy;&amp;iecy;&amp;zcy;&amp;ucy;&amp;lcy;&amp;tcy;&amp;acy;&amp;tcy; &amp;scy; &amp;icy;&amp;zcy;&amp;ocy;&amp;bcy;&amp;rcy;&amp;acy;&amp;zhcy;&amp;iecy;&amp;ncy;&amp;icy;&amp;iecy; &amp;zcy;&amp;acy; intellij idea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412790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&amp;Rcy;&amp;iecy;&amp;zcy;&amp;ucy;&amp;lcy;&amp;tcy;&amp;acy;&amp;tcy; &amp;scy; &amp;icy;&amp;zcy;&amp;ocy;&amp;bcy;&amp;rcy;&amp;acy;&amp;zhcy;&amp;iecy;&amp;ncy;&amp;icy;&amp;iecy; &amp;zcy;&amp;acy; xampp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063" y="3899308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9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Development Basics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96235" y="1280062"/>
            <a:ext cx="1752140" cy="779159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341879"/>
            <a:ext cx="9434513" cy="53371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bg-BG" sz="2900" noProof="1"/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#JavaWeb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247" y="4961022"/>
            <a:ext cx="1021123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 Frameworks Spring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2176298"/>
            <a:ext cx="1851299" cy="18512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946" y="2290743"/>
            <a:ext cx="1579538" cy="15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8757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 Frameworks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Spring </a:t>
            </a:r>
            <a:r>
              <a:rPr lang="en-US" dirty="0" smtClean="0"/>
              <a:t>course </a:t>
            </a:r>
            <a:r>
              <a:rPr lang="en-US" dirty="0"/>
              <a:t>provides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Fundamental </a:t>
            </a:r>
            <a:r>
              <a:rPr lang="en-US" dirty="0"/>
              <a:t>knowledge over </a:t>
            </a:r>
            <a:r>
              <a:rPr lang="en-US" dirty="0" smtClean="0"/>
              <a:t>MVC Architecture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Essentials of Thymeleaf Engine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Fundamental knowledge over what is </a:t>
            </a:r>
            <a:r>
              <a:rPr lang="en-US" dirty="0" smtClean="0"/>
              <a:t>Spring Security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Fundamental knowledge over </a:t>
            </a:r>
            <a:r>
              <a:rPr lang="en-US" dirty="0" smtClean="0"/>
              <a:t>the REST Services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Fundamental knowledge over the </a:t>
            </a:r>
            <a:r>
              <a:rPr lang="en-US" dirty="0" smtClean="0"/>
              <a:t>Web Unit Testing</a:t>
            </a: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Spring Boot Introduction</a:t>
            </a:r>
          </a:p>
          <a:p>
            <a:pPr>
              <a:lnSpc>
                <a:spcPct val="120000"/>
              </a:lnSpc>
            </a:pPr>
            <a:r>
              <a:rPr lang="en-US" dirty="0"/>
              <a:t>Spring Essentials</a:t>
            </a:r>
          </a:p>
          <a:p>
            <a:pPr>
              <a:lnSpc>
                <a:spcPct val="120000"/>
              </a:lnSpc>
            </a:pPr>
            <a:r>
              <a:rPr lang="en-US" dirty="0"/>
              <a:t>Spring Boot MVC - Thymeleaf Engine</a:t>
            </a:r>
          </a:p>
          <a:p>
            <a:pPr>
              <a:lnSpc>
                <a:spcPct val="120000"/>
              </a:lnSpc>
            </a:pPr>
            <a:r>
              <a:rPr lang="en-US" dirty="0"/>
              <a:t>Spring Boot MVC - Filters</a:t>
            </a:r>
          </a:p>
          <a:p>
            <a:pPr>
              <a:lnSpc>
                <a:spcPct val="120000"/>
              </a:lnSpc>
            </a:pPr>
            <a:r>
              <a:rPr lang="en-US" dirty="0"/>
              <a:t>Spring Boot MVC - Spring Security</a:t>
            </a:r>
          </a:p>
          <a:p>
            <a:pPr>
              <a:lnSpc>
                <a:spcPct val="120000"/>
              </a:lnSpc>
            </a:pPr>
            <a:r>
              <a:rPr lang="en-US" dirty="0"/>
              <a:t>Spring Boot MVC - The Right Way: Architecture</a:t>
            </a:r>
          </a:p>
          <a:p>
            <a:pPr>
              <a:lnSpc>
                <a:spcPct val="120000"/>
              </a:lnSpc>
            </a:pPr>
            <a:r>
              <a:rPr lang="en-US" dirty="0"/>
              <a:t>Spring Web API - Introduction</a:t>
            </a:r>
          </a:p>
          <a:p>
            <a:pPr>
              <a:lnSpc>
                <a:spcPct val="120000"/>
              </a:lnSpc>
            </a:pPr>
            <a:r>
              <a:rPr lang="en-US" dirty="0"/>
              <a:t>Spring Web API - REST Services</a:t>
            </a:r>
          </a:p>
          <a:p>
            <a:pPr>
              <a:lnSpc>
                <a:spcPct val="120000"/>
              </a:lnSpc>
            </a:pPr>
            <a:r>
              <a:rPr lang="en-US" dirty="0"/>
              <a:t>Spring Project Configuration</a:t>
            </a:r>
          </a:p>
          <a:p>
            <a:pPr>
              <a:lnSpc>
                <a:spcPct val="120000"/>
              </a:lnSpc>
            </a:pPr>
            <a:r>
              <a:rPr lang="en-US" dirty="0"/>
              <a:t>Spring - Unit Testing</a:t>
            </a:r>
          </a:p>
          <a:p>
            <a:pPr>
              <a:lnSpc>
                <a:spcPct val="120000"/>
              </a:lnSpc>
            </a:pPr>
            <a:r>
              <a:rPr lang="en-US" dirty="0"/>
              <a:t>Spring </a:t>
            </a:r>
            <a:r>
              <a:rPr lang="en-US" dirty="0" smtClean="0"/>
              <a:t>Cookbook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1137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Simeon Sheytanov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Programming experience with C#, Java, C++, Python, JavaScript, PHP, VB, Assembler and other programming languages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noProof="1"/>
              <a:t>Interested in game development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1812" y="1981200"/>
            <a:ext cx="2514600" cy="33180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0590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35245"/>
            <a:ext cx="8723399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Teodor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Dimitrov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4 years of experience with SQL Server and Oracle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Background in telecommunication field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1905000"/>
            <a:ext cx="3090672" cy="3301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18743941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</TotalTime>
  <Words>454</Words>
  <Application>Microsoft Office PowerPoint</Application>
  <PresentationFormat>Custom</PresentationFormat>
  <Paragraphs>111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Wingdings</vt:lpstr>
      <vt:lpstr>Wingdings 2</vt:lpstr>
      <vt:lpstr>SoftUni 16x9</vt:lpstr>
      <vt:lpstr>Java Frameworks Spring</vt:lpstr>
      <vt:lpstr>Table of Contents</vt:lpstr>
      <vt:lpstr>Have a Question?</vt:lpstr>
      <vt:lpstr>Java Frameworks Spring</vt:lpstr>
      <vt:lpstr>Course Objectives</vt:lpstr>
      <vt:lpstr>Course Topics</vt:lpstr>
      <vt:lpstr>The Trainers Team</vt:lpstr>
      <vt:lpstr>Trainers Team</vt:lpstr>
      <vt:lpstr>Trainers Team</vt:lpstr>
      <vt:lpstr>Scoring System for the Course</vt:lpstr>
      <vt:lpstr>The Final Project</vt:lpstr>
      <vt:lpstr>Resources</vt:lpstr>
      <vt:lpstr>Java Course Web Site, Forum and FB Group</vt:lpstr>
      <vt:lpstr>The Programming Basics Slides and Videos</vt:lpstr>
      <vt:lpstr>Java Recommended Software</vt:lpstr>
      <vt:lpstr>Web Development Basics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Java-Frameworks-Spring</dc:title>
  <dc:subject>Introduction</dc:subject>
  <dc:creator>Software University Foundation</dc:creator>
  <cp:keywords>Introduction</cp:keywords>
  <dc:description>https://softuni.bg/courses/java-mvc-frameworks-spring</dc:description>
  <cp:lastModifiedBy>Teodor Dimitrov</cp:lastModifiedBy>
  <cp:revision>70</cp:revision>
  <dcterms:created xsi:type="dcterms:W3CDTF">2014-01-02T17:00:34Z</dcterms:created>
  <dcterms:modified xsi:type="dcterms:W3CDTF">2017-03-06T06:28:23Z</dcterms:modified>
  <cp:category>Introduction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